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3" r:id="rId8"/>
    <p:sldId id="265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9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8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0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2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1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2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4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CBAD-39BC-478B-99E2-FEAAD753EDC6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9F2B-CB52-4847-9E6A-9F5C34D27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4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57" y="1257077"/>
            <a:ext cx="9784928" cy="798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38" y="2378832"/>
            <a:ext cx="9797121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4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" y="258080"/>
            <a:ext cx="11661178" cy="56558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99" y="4823656"/>
            <a:ext cx="4441788" cy="19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562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Спасибо </a:t>
            </a:r>
            <a:br>
              <a:rPr lang="ru-RU" sz="5400" b="1" i="1" dirty="0" smtClean="0"/>
            </a:br>
            <a:r>
              <a:rPr lang="ru-RU" sz="5400" b="1" i="1" dirty="0" smtClean="0"/>
              <a:t>за  участие  в  исследовании.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91397"/>
            <a:ext cx="10515600" cy="7855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51" y="4262653"/>
            <a:ext cx="4444369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78179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         В исследовании приняли участие </a:t>
            </a:r>
            <a:br>
              <a:rPr lang="ru-RU" b="1" i="1" dirty="0" smtClean="0"/>
            </a:br>
            <a:r>
              <a:rPr lang="ru-RU" b="1" i="1" dirty="0" smtClean="0"/>
              <a:t>                       27 человек. Из них: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- </a:t>
            </a:r>
            <a:r>
              <a:rPr lang="ru-RU" i="1" dirty="0" smtClean="0"/>
              <a:t>12 человек – воспитанники </a:t>
            </a:r>
            <a:br>
              <a:rPr lang="ru-RU" i="1" dirty="0" smtClean="0"/>
            </a:br>
            <a:r>
              <a:rPr lang="ru-RU" i="1" dirty="0" smtClean="0"/>
              <a:t>ГКО СУВУ г.Октябрьска</a:t>
            </a:r>
            <a:br>
              <a:rPr lang="ru-RU" i="1" dirty="0" smtClean="0"/>
            </a:br>
            <a:r>
              <a:rPr lang="ru-RU" i="1" dirty="0" smtClean="0"/>
              <a:t>- 15 человек – сотрудники </a:t>
            </a:r>
            <a:br>
              <a:rPr lang="ru-RU" i="1" dirty="0" smtClean="0"/>
            </a:br>
            <a:r>
              <a:rPr lang="ru-RU" i="1" dirty="0" smtClean="0"/>
              <a:t>ГКО СУВУ г.Октябрьска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44" y="5593277"/>
            <a:ext cx="10653156" cy="5836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951" y="4374077"/>
            <a:ext cx="4338452" cy="21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9" y="507628"/>
            <a:ext cx="11128781" cy="50856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159" y="4401297"/>
            <a:ext cx="4334632" cy="2164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87" y="3664373"/>
            <a:ext cx="3257310" cy="6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4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7" r="5873" b="947"/>
          <a:stretch/>
        </p:blipFill>
        <p:spPr>
          <a:xfrm>
            <a:off x="312386" y="365125"/>
            <a:ext cx="11548284" cy="51301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038" y="4413132"/>
            <a:ext cx="433463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7" y="270121"/>
            <a:ext cx="11669530" cy="54775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56" y="4365671"/>
            <a:ext cx="4334632" cy="2164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5972"/>
            <a:ext cx="3727203" cy="483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2" y="2226821"/>
            <a:ext cx="4373090" cy="464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8" y="4746353"/>
            <a:ext cx="1854200" cy="469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63396"/>
            <a:ext cx="3835730" cy="407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500" y="4648294"/>
            <a:ext cx="126807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3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8" y="280441"/>
            <a:ext cx="11647356" cy="55028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33" y="4389422"/>
            <a:ext cx="433463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9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" y="222620"/>
            <a:ext cx="11919278" cy="55369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609" t="9360" r="3887" b="11628"/>
          <a:stretch/>
        </p:blipFill>
        <p:spPr>
          <a:xfrm>
            <a:off x="7861464" y="4904507"/>
            <a:ext cx="3966359" cy="17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3" y="258246"/>
            <a:ext cx="11347113" cy="59406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833" y="4713044"/>
            <a:ext cx="3962743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8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5" y="174954"/>
            <a:ext cx="12035760" cy="5940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59" y="4914925"/>
            <a:ext cx="3962743" cy="1707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431" y="2333800"/>
            <a:ext cx="4388828" cy="456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65" y="3208242"/>
            <a:ext cx="4651651" cy="451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65" y="4082684"/>
            <a:ext cx="4651651" cy="451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75" y="4980876"/>
            <a:ext cx="1924429" cy="469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949548"/>
            <a:ext cx="4651651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68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           В исследовании приняли участие                         27 человек. Из них:  - 12 человек – воспитанники  ГКО СУВУ г.Октябрьска - 15 человек – сотрудники  ГКО СУВУ г.Октябрьска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участие  в  исследовании.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2020-02-16T09:45:40Z</dcterms:created>
  <dcterms:modified xsi:type="dcterms:W3CDTF">2020-02-16T11:05:19Z</dcterms:modified>
</cp:coreProperties>
</file>